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 showSpecialPlsOnTitleSld="0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114" y="3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<Relationship Id="rId7" Type="http://schemas.openxmlformats.org/officeDocument/2006/relationships/tableStyles" Target="tableStyles.xml"/><Relationship Id="rId8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1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2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Intestazione sezion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1" hdr="0" sldNum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</a:t>
            </a:r>
            <a:r>
              <a:rPr lang="it-IT"/>
              <a:t>you</a:t>
            </a:r>
            <a:r>
              <a:rPr lang="it-IT"/>
              <a:t>!</a:t>
            </a:r>
            <a:br>
              <a:rPr lang="it-IT"/>
            </a:br>
            <a:r>
              <a:rPr lang="it-IT"/>
              <a:t>Questions</a:t>
            </a:r>
            <a:r>
              <a:rPr lang="it-IT"/>
              <a:t>?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contacts</a:t>
            </a:r>
            <a:endParaRPr lang="it-IT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https://doi.org/10.5281/zenodo.167546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onlyoffice/7.3.3.49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dc:identifier/>
  <dc:language/>
  <cp:lastModifiedBy>Emma Lazzeri</cp:lastModifiedBy>
  <cp:revision>20</cp:revision>
  <dcterms:created xsi:type="dcterms:W3CDTF">2022-09-22T13:19:16Z</dcterms:created>
  <dcterms:modified xsi:type="dcterms:W3CDTF">2023-05-19T14:11:18Z</dcterms:modified>
  <cp:category/>
  <cp:contentStatus/>
  <cp:version/>
</cp:coreProperties>
</file>